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91" r:id="rId7"/>
    <p:sldId id="283" r:id="rId8"/>
    <p:sldId id="294" r:id="rId9"/>
    <p:sldId id="295" r:id="rId10"/>
    <p:sldId id="284" r:id="rId11"/>
    <p:sldId id="292" r:id="rId12"/>
    <p:sldId id="285" r:id="rId13"/>
    <p:sldId id="296" r:id="rId14"/>
    <p:sldId id="297" r:id="rId15"/>
    <p:sldId id="298" r:id="rId16"/>
    <p:sldId id="299" r:id="rId17"/>
    <p:sldId id="286" r:id="rId18"/>
    <p:sldId id="287" r:id="rId19"/>
    <p:sldId id="288" r:id="rId20"/>
    <p:sldId id="293" r:id="rId21"/>
    <p:sldId id="289" r:id="rId22"/>
    <p:sldId id="290" r:id="rId23"/>
    <p:sldId id="282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51FA7-35B3-A947-BA78-74A359EBB5F5}" type="datetimeFigureOut">
              <a:rPr lang="en-US" smtClean="0"/>
              <a:t>26/10/12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5279B-5D57-CC4B-9346-FE50D7316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6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Autofit/>
          </a:bodyPr>
          <a:lstStyle>
            <a:lvl1pPr>
              <a:defRPr sz="5400" i="0">
                <a:solidFill>
                  <a:srgbClr val="55A8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efler Text Black" pitchFamily="50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84575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6995120" cy="365125"/>
          </a:xfrm>
          <a:prstGeom prst="rect">
            <a:avLst/>
          </a:prstGeom>
        </p:spPr>
        <p:txBody>
          <a:bodyPr/>
          <a:lstStyle/>
          <a:p>
            <a:fld id="{69FB0671-1E94-4652-A6E8-A7DCA208EB12}" type="datetimeFigureOut">
              <a:rPr lang="pt-BR" smtClean="0"/>
              <a:t>26/10/12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9D0A59-FDA3-4776-B128-12DAC5952C4D}" type="slidenum">
              <a:rPr lang="pt-BR" smtClean="0"/>
              <a:t>‹#›</a:t>
            </a:fld>
            <a:endParaRPr lang="pt-BR"/>
          </a:p>
        </p:txBody>
      </p:sp>
      <p:sp>
        <p:nvSpPr>
          <p:cNvPr id="7" name="TextBox 6"/>
          <p:cNvSpPr txBox="1"/>
          <p:nvPr userDrawn="1"/>
        </p:nvSpPr>
        <p:spPr>
          <a:xfrm>
            <a:off x="2460447" y="65090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>
            <a:lvl1pPr algn="l">
              <a:defRPr>
                <a:solidFill>
                  <a:srgbClr val="55A8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efler Text Black" pitchFamily="50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17611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cxnSp>
        <p:nvCxnSpPr>
          <p:cNvPr id="5" name="Conector reto 4"/>
          <p:cNvCxnSpPr/>
          <p:nvPr userDrawn="1"/>
        </p:nvCxnSpPr>
        <p:spPr>
          <a:xfrm>
            <a:off x="467544" y="1484784"/>
            <a:ext cx="8208912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bg-mfc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cxnSp>
        <p:nvCxnSpPr>
          <p:cNvPr id="12" name="Conector reto 11"/>
          <p:cNvCxnSpPr/>
          <p:nvPr userDrawn="1"/>
        </p:nvCxnSpPr>
        <p:spPr>
          <a:xfrm>
            <a:off x="467544" y="6237312"/>
            <a:ext cx="6624736" cy="0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 userDrawn="1"/>
        </p:nvSpPr>
        <p:spPr>
          <a:xfrm>
            <a:off x="467544" y="630932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  <a:latin typeface="Book Antiqua" pitchFamily="18" charset="0"/>
              </a:rPr>
              <a:t>Pr. Mauro Clark</a:t>
            </a:r>
            <a:endParaRPr lang="pt-BR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latin typeface="Book Antiqu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1470025"/>
          </a:xfrm>
        </p:spPr>
        <p:txBody>
          <a:bodyPr/>
          <a:lstStyle/>
          <a:p>
            <a:r>
              <a:rPr lang="pt-BR" sz="4000" dirty="0" smtClean="0"/>
              <a:t>8ª Conferência Falando de Cristo</a:t>
            </a:r>
            <a:br>
              <a:rPr lang="pt-BR" sz="4000" dirty="0" smtClean="0"/>
            </a:br>
            <a:r>
              <a:rPr lang="pt-BR" sz="4000" dirty="0" smtClean="0"/>
              <a:t>“Às portas do céu”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20411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PALESTRA 3:</a:t>
            </a:r>
          </a:p>
          <a:p>
            <a:r>
              <a:rPr lang="pt-BR" b="1" dirty="0" smtClean="0"/>
              <a:t>Pés na terra, coração no céu</a:t>
            </a:r>
            <a:endParaRPr lang="pt-BR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103.15-</a:t>
            </a:r>
            <a:r>
              <a:rPr lang="pt-BR" b="1" dirty="0" smtClean="0"/>
              <a:t>22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15 Quanto ao homem, os seus dias são como a relva; como a flor do campo, assim ele floresce; 16 pois, soprando nela o vento, desaparece; e não conhecerá, daí em diante, o seu lugar. 17 Mas a misericórdia do SENHOR é de eternidade a eternidade, sobre os que o temem, e a sua justiça, sobre os filhos dos filhos, 18 para com os que guardam a sua aliança e para com os que se lembram dos seus preceitos e os cumprem.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96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103.15-</a:t>
            </a:r>
            <a:r>
              <a:rPr lang="pt-BR" b="1" dirty="0" smtClean="0"/>
              <a:t>22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19 </a:t>
            </a:r>
            <a:r>
              <a:rPr lang="pt-BR" dirty="0"/>
              <a:t>Nos céus, estabeleceu </a:t>
            </a:r>
            <a:r>
              <a:rPr lang="pt-BR" dirty="0" smtClean="0"/>
              <a:t>o SENHOR </a:t>
            </a:r>
            <a:r>
              <a:rPr lang="pt-BR" dirty="0"/>
              <a:t>o seu trono</a:t>
            </a:r>
            <a:r>
              <a:rPr lang="pt-BR" dirty="0" smtClean="0"/>
              <a:t>, e </a:t>
            </a:r>
            <a:r>
              <a:rPr lang="pt-BR" dirty="0"/>
              <a:t>o seu reino domina sobre tudo</a:t>
            </a:r>
            <a:r>
              <a:rPr lang="pt-BR" dirty="0" smtClean="0"/>
              <a:t>. 20 </a:t>
            </a:r>
            <a:r>
              <a:rPr lang="pt-BR" dirty="0"/>
              <a:t>Bendizei ao SENHOR, todos os seus anjos</a:t>
            </a:r>
            <a:r>
              <a:rPr lang="pt-BR" dirty="0" smtClean="0"/>
              <a:t>, valorosos </a:t>
            </a:r>
            <a:r>
              <a:rPr lang="pt-BR" dirty="0"/>
              <a:t>em poder, que executais as suas </a:t>
            </a:r>
            <a:r>
              <a:rPr lang="pt-BR" dirty="0" smtClean="0"/>
              <a:t>ordens e </a:t>
            </a:r>
            <a:r>
              <a:rPr lang="pt-BR" dirty="0"/>
              <a:t>lhe obedeceis à palavra</a:t>
            </a:r>
            <a:r>
              <a:rPr lang="pt-BR" dirty="0" smtClean="0"/>
              <a:t>. 21 </a:t>
            </a:r>
            <a:r>
              <a:rPr lang="pt-BR" dirty="0"/>
              <a:t>Bendizei ao SENHOR, todos os seus exércitos</a:t>
            </a:r>
            <a:r>
              <a:rPr lang="pt-BR" dirty="0" smtClean="0"/>
              <a:t>, vós</a:t>
            </a:r>
            <a:r>
              <a:rPr lang="pt-BR" dirty="0"/>
              <a:t>, ministros seus, que fazeis a sua vontade</a:t>
            </a:r>
            <a:r>
              <a:rPr lang="pt-BR" dirty="0" smtClean="0"/>
              <a:t>. 22 </a:t>
            </a:r>
            <a:r>
              <a:rPr lang="pt-BR" dirty="0"/>
              <a:t>Bendizei ao SENHOR, vós, todas as suas obras</a:t>
            </a:r>
            <a:r>
              <a:rPr lang="pt-BR" dirty="0" smtClean="0"/>
              <a:t>, em </a:t>
            </a:r>
            <a:r>
              <a:rPr lang="pt-BR" dirty="0"/>
              <a:t>todos os lugares do seu </a:t>
            </a:r>
            <a:r>
              <a:rPr lang="pt-BR" dirty="0" smtClean="0"/>
              <a:t>domínio. Bendize</a:t>
            </a:r>
            <a:r>
              <a:rPr lang="pt-BR" dirty="0"/>
              <a:t>, ó minha alma, ao SENHOR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9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 smtClean="0"/>
              <a:t>Asafe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73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1 </a:t>
            </a:r>
            <a:r>
              <a:rPr lang="pt-BR" dirty="0"/>
              <a:t>Com efeito, Deus é bom para com Israel,</a:t>
            </a:r>
          </a:p>
          <a:p>
            <a:pPr marL="0" indent="0">
              <a:buNone/>
            </a:pPr>
            <a:r>
              <a:rPr lang="pt-BR" dirty="0"/>
              <a:t>      para com os de coração limpo.</a:t>
            </a:r>
          </a:p>
          <a:p>
            <a:pPr marL="0" indent="0">
              <a:buNone/>
            </a:pPr>
            <a:r>
              <a:rPr lang="pt-BR" dirty="0"/>
              <a:t>      2 Quanto a mim, porém, quase me resvalaram os pés;</a:t>
            </a:r>
          </a:p>
          <a:p>
            <a:pPr marL="0" indent="0">
              <a:buNone/>
            </a:pPr>
            <a:r>
              <a:rPr lang="pt-BR" dirty="0"/>
              <a:t>      pouco faltou para que se desviassem os meus passos.</a:t>
            </a:r>
          </a:p>
          <a:p>
            <a:pPr marL="0" indent="0">
              <a:buNone/>
            </a:pPr>
            <a:r>
              <a:rPr lang="pt-BR" dirty="0"/>
              <a:t>      3 Pois eu invejava os arrogantes,</a:t>
            </a:r>
          </a:p>
          <a:p>
            <a:pPr marL="0" indent="0">
              <a:buNone/>
            </a:pPr>
            <a:r>
              <a:rPr lang="pt-BR" dirty="0"/>
              <a:t>      ao ver a prosperidade dos perversos.</a:t>
            </a:r>
          </a:p>
          <a:p>
            <a:pPr marL="0" indent="0">
              <a:buNone/>
            </a:pPr>
            <a:r>
              <a:rPr lang="pt-BR" dirty="0" smtClean="0"/>
              <a:t>     4 </a:t>
            </a:r>
            <a:r>
              <a:rPr lang="pt-BR" dirty="0"/>
              <a:t>Para eles não há preocupações,</a:t>
            </a:r>
          </a:p>
          <a:p>
            <a:pPr marL="0" indent="0">
              <a:buNone/>
            </a:pPr>
            <a:r>
              <a:rPr lang="pt-BR" dirty="0"/>
              <a:t>      o seu corpo é sadio e nédio.</a:t>
            </a:r>
          </a:p>
          <a:p>
            <a:pPr marL="0" indent="0">
              <a:buNone/>
            </a:pPr>
            <a:r>
              <a:rPr lang="pt-BR" dirty="0"/>
              <a:t>      5 Não partilham das canseiras dos mortais,</a:t>
            </a:r>
          </a:p>
          <a:p>
            <a:pPr marL="0" indent="0">
              <a:buNone/>
            </a:pPr>
            <a:r>
              <a:rPr lang="pt-BR" dirty="0"/>
              <a:t>      nem são afligidos como os outros homens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652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 smtClean="0"/>
              <a:t>Asafe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39248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73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6 </a:t>
            </a:r>
            <a:r>
              <a:rPr lang="pt-BR" dirty="0"/>
              <a:t>Daí, a soberba que os cinge como um colar,</a:t>
            </a:r>
          </a:p>
          <a:p>
            <a:pPr marL="0" indent="0">
              <a:buNone/>
            </a:pPr>
            <a:r>
              <a:rPr lang="pt-BR" dirty="0"/>
              <a:t>      e a violência que os envolve como manto.</a:t>
            </a:r>
          </a:p>
          <a:p>
            <a:pPr marL="0" indent="0">
              <a:buNone/>
            </a:pPr>
            <a:r>
              <a:rPr lang="pt-BR" dirty="0"/>
              <a:t>      7 Os olhos saltam-lhes da gordura;</a:t>
            </a:r>
          </a:p>
          <a:p>
            <a:pPr marL="0" indent="0">
              <a:buNone/>
            </a:pPr>
            <a:r>
              <a:rPr lang="pt-BR" dirty="0"/>
              <a:t>      do coração brotam-lhes fantasias.</a:t>
            </a:r>
          </a:p>
          <a:p>
            <a:pPr marL="0" indent="0">
              <a:buNone/>
            </a:pPr>
            <a:r>
              <a:rPr lang="pt-BR" dirty="0"/>
              <a:t>      8 Motejam e falam maliciosamente;</a:t>
            </a:r>
          </a:p>
          <a:p>
            <a:pPr marL="0" indent="0">
              <a:buNone/>
            </a:pPr>
            <a:r>
              <a:rPr lang="pt-BR" dirty="0"/>
              <a:t>      da opressão falam com altivez.</a:t>
            </a:r>
          </a:p>
          <a:p>
            <a:pPr marL="0" indent="0">
              <a:buNone/>
            </a:pPr>
            <a:r>
              <a:rPr lang="pt-BR" dirty="0"/>
              <a:t>      9 Contra os céus desandam a boca,</a:t>
            </a:r>
          </a:p>
          <a:p>
            <a:pPr marL="0" indent="0">
              <a:buNone/>
            </a:pPr>
            <a:r>
              <a:rPr lang="pt-BR" dirty="0"/>
              <a:t>      e a sua língua percorre a terra.</a:t>
            </a:r>
          </a:p>
          <a:p>
            <a:pPr marL="0" indent="0">
              <a:buNone/>
            </a:pPr>
            <a:r>
              <a:rPr lang="pt-BR" dirty="0"/>
              <a:t>      10 Por isso, o seu povo se volta para eles</a:t>
            </a:r>
          </a:p>
          <a:p>
            <a:pPr marL="0" indent="0">
              <a:buNone/>
            </a:pPr>
            <a:r>
              <a:rPr lang="pt-BR" dirty="0"/>
              <a:t>      e os tem por fonte de que bebe a largos sorvos.</a:t>
            </a:r>
          </a:p>
          <a:p>
            <a:pPr marL="0" indent="0">
              <a:buNone/>
            </a:pPr>
            <a:r>
              <a:rPr lang="pt-BR" dirty="0"/>
              <a:t>      11 E diz: Como sabe Deus?</a:t>
            </a:r>
          </a:p>
          <a:p>
            <a:pPr marL="0" indent="0">
              <a:buNone/>
            </a:pPr>
            <a:r>
              <a:rPr lang="pt-BR" dirty="0"/>
              <a:t>      Acaso, há conhecimento no Altíssimo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8628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 smtClean="0"/>
              <a:t>Asafe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4644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73</a:t>
            </a:r>
            <a:endParaRPr lang="pt-BR" b="1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  12 Eis que são estes os ímpios;</a:t>
            </a:r>
          </a:p>
          <a:p>
            <a:pPr marL="0" indent="0">
              <a:buNone/>
            </a:pPr>
            <a:r>
              <a:rPr lang="pt-BR" dirty="0"/>
              <a:t>      e, sempre </a:t>
            </a:r>
            <a:r>
              <a:rPr lang="pt-BR" dirty="0" err="1"/>
              <a:t>tranqüilos</a:t>
            </a:r>
            <a:r>
              <a:rPr lang="pt-BR" dirty="0"/>
              <a:t>, aumentam suas riquezas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  13 Com efeito, inutilmente conservei puro o coração</a:t>
            </a:r>
          </a:p>
          <a:p>
            <a:pPr marL="0" indent="0">
              <a:buNone/>
            </a:pPr>
            <a:r>
              <a:rPr lang="pt-BR" dirty="0"/>
              <a:t>      e lavei as mãos na inocência.</a:t>
            </a:r>
          </a:p>
          <a:p>
            <a:pPr marL="0" indent="0">
              <a:buNone/>
            </a:pPr>
            <a:r>
              <a:rPr lang="pt-BR" dirty="0"/>
              <a:t>      14 Pois de contínuo sou afligido</a:t>
            </a:r>
          </a:p>
          <a:p>
            <a:pPr marL="0" indent="0">
              <a:buNone/>
            </a:pPr>
            <a:r>
              <a:rPr lang="pt-BR" dirty="0"/>
              <a:t>      e cada manhã, castigado.</a:t>
            </a:r>
          </a:p>
          <a:p>
            <a:pPr marL="0" indent="0">
              <a:buNone/>
            </a:pPr>
            <a:r>
              <a:rPr lang="pt-BR" dirty="0"/>
              <a:t>      15 Se eu pensara em falar tais palavras,</a:t>
            </a:r>
          </a:p>
          <a:p>
            <a:pPr marL="0" indent="0">
              <a:buNone/>
            </a:pPr>
            <a:r>
              <a:rPr lang="pt-BR" dirty="0"/>
              <a:t>      já aí teria traído a geração de teus filhos.</a:t>
            </a:r>
          </a:p>
          <a:p>
            <a:pPr marL="0" indent="0">
              <a:buNone/>
            </a:pPr>
            <a:r>
              <a:rPr lang="pt-BR" dirty="0"/>
              <a:t>      16 Em só refletir para compreender isso,</a:t>
            </a:r>
          </a:p>
          <a:p>
            <a:pPr marL="0" indent="0">
              <a:buNone/>
            </a:pPr>
            <a:r>
              <a:rPr lang="pt-BR" dirty="0"/>
              <a:t>      achei mui pesada tarefa para mim;</a:t>
            </a:r>
          </a:p>
          <a:p>
            <a:pPr marL="0" indent="0">
              <a:buNone/>
            </a:pPr>
            <a:r>
              <a:rPr lang="pt-BR" dirty="0"/>
              <a:t>      17 até que entrei no santuário de Deus</a:t>
            </a:r>
          </a:p>
          <a:p>
            <a:pPr marL="0" indent="0">
              <a:buNone/>
            </a:pPr>
            <a:r>
              <a:rPr lang="pt-BR" dirty="0"/>
              <a:t>      e atinei com o fim deles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8628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 smtClean="0"/>
              <a:t>Asafe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4644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73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dirty="0" smtClean="0"/>
              <a:t>     18 </a:t>
            </a:r>
            <a:r>
              <a:rPr lang="pt-BR" dirty="0"/>
              <a:t>Tu certamente os pões em lugares escorregadios</a:t>
            </a:r>
          </a:p>
          <a:p>
            <a:pPr marL="0" indent="0">
              <a:buNone/>
            </a:pPr>
            <a:r>
              <a:rPr lang="pt-BR" dirty="0"/>
              <a:t>      e os fazes cair na destruição.</a:t>
            </a:r>
          </a:p>
          <a:p>
            <a:pPr marL="0" indent="0">
              <a:buNone/>
            </a:pPr>
            <a:r>
              <a:rPr lang="pt-BR" dirty="0"/>
              <a:t>      19 Como ficam de súbito assolados,</a:t>
            </a:r>
          </a:p>
          <a:p>
            <a:pPr marL="0" indent="0">
              <a:buNone/>
            </a:pPr>
            <a:r>
              <a:rPr lang="pt-BR" dirty="0"/>
              <a:t>      totalmente aniquilados de terror!</a:t>
            </a:r>
          </a:p>
          <a:p>
            <a:pPr marL="0" indent="0">
              <a:buNone/>
            </a:pPr>
            <a:r>
              <a:rPr lang="pt-BR" dirty="0"/>
              <a:t>      20 Como ao sonho, quando se acorda,</a:t>
            </a:r>
          </a:p>
          <a:p>
            <a:pPr marL="0" indent="0">
              <a:buNone/>
            </a:pPr>
            <a:r>
              <a:rPr lang="pt-BR" dirty="0"/>
              <a:t>      assim, ó Senhor, ao despertares, desprezarás a imagem deles.</a:t>
            </a:r>
          </a:p>
          <a:p>
            <a:pPr marL="0" indent="0">
              <a:buNone/>
            </a:pPr>
            <a:r>
              <a:rPr lang="pt-BR" dirty="0"/>
              <a:t>      21 Quando o coração se me amargou</a:t>
            </a:r>
          </a:p>
          <a:p>
            <a:pPr marL="0" indent="0">
              <a:buNone/>
            </a:pPr>
            <a:r>
              <a:rPr lang="pt-BR" dirty="0"/>
              <a:t>      e as entranhas se me comoveram,</a:t>
            </a:r>
          </a:p>
          <a:p>
            <a:pPr marL="0" indent="0">
              <a:buNone/>
            </a:pPr>
            <a:r>
              <a:rPr lang="pt-BR" dirty="0"/>
              <a:t>      22 eu estava embrutecido e ignorante;</a:t>
            </a:r>
          </a:p>
          <a:p>
            <a:pPr marL="0" indent="0">
              <a:buNone/>
            </a:pPr>
            <a:r>
              <a:rPr lang="pt-BR" dirty="0"/>
              <a:t>      era como um irracional à tua presença.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23 Todavia, estou sempre contigo,</a:t>
            </a:r>
          </a:p>
          <a:p>
            <a:pPr marL="0" indent="0">
              <a:buNone/>
            </a:pPr>
            <a:r>
              <a:rPr lang="pt-BR" dirty="0" smtClean="0"/>
              <a:t>      </a:t>
            </a:r>
            <a:r>
              <a:rPr lang="pt-BR" dirty="0"/>
              <a:t>tu me seguras pela minha mão direita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8628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 smtClean="0"/>
              <a:t>Asafe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5365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73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      24 Tu me guias com o teu conselho</a:t>
            </a:r>
          </a:p>
          <a:p>
            <a:pPr marL="0" indent="0">
              <a:buNone/>
            </a:pPr>
            <a:r>
              <a:rPr lang="pt-BR" dirty="0" smtClean="0"/>
              <a:t>      e depois me recebes na glória.</a:t>
            </a:r>
          </a:p>
          <a:p>
            <a:pPr marL="0" indent="0">
              <a:buNone/>
            </a:pPr>
            <a:r>
              <a:rPr lang="pt-BR" dirty="0" smtClean="0"/>
              <a:t>      25 Quem mais tenho eu no céu?</a:t>
            </a:r>
          </a:p>
          <a:p>
            <a:pPr marL="0" indent="0">
              <a:buNone/>
            </a:pPr>
            <a:r>
              <a:rPr lang="pt-BR" dirty="0" smtClean="0"/>
              <a:t>      Não há outro em quem eu me compraza na terra.</a:t>
            </a:r>
          </a:p>
          <a:p>
            <a:pPr marL="0" indent="0">
              <a:buNone/>
            </a:pPr>
            <a:r>
              <a:rPr lang="pt-BR" dirty="0" smtClean="0"/>
              <a:t>      26 Ainda que a minha carne e o meu coração desfaleçam,</a:t>
            </a:r>
          </a:p>
          <a:p>
            <a:pPr marL="0" indent="0">
              <a:buNone/>
            </a:pPr>
            <a:r>
              <a:rPr lang="pt-BR" dirty="0" smtClean="0"/>
              <a:t>      Deus é a fortaleza do meu coração</a:t>
            </a:r>
          </a:p>
          <a:p>
            <a:pPr marL="0" indent="0">
              <a:buNone/>
            </a:pPr>
            <a:r>
              <a:rPr lang="pt-BR" dirty="0" smtClean="0"/>
              <a:t>      e a minha herança para sempre.</a:t>
            </a:r>
          </a:p>
          <a:p>
            <a:pPr marL="0" indent="0">
              <a:buNone/>
            </a:pPr>
            <a:r>
              <a:rPr lang="pt-BR" dirty="0" smtClean="0"/>
              <a:t>      27 Os que se afastam de ti, eis que perecem;</a:t>
            </a:r>
          </a:p>
          <a:p>
            <a:pPr marL="0" indent="0">
              <a:buNone/>
            </a:pPr>
            <a:r>
              <a:rPr lang="pt-BR" dirty="0" smtClean="0"/>
              <a:t>      tu destróis todos os que são infiéis para contigo.</a:t>
            </a:r>
          </a:p>
          <a:p>
            <a:pPr marL="0" indent="0">
              <a:buNone/>
            </a:pPr>
            <a:r>
              <a:rPr lang="pt-BR" dirty="0" smtClean="0"/>
              <a:t>      28 Quanto a mim, bom é estar junto a Deus;</a:t>
            </a:r>
          </a:p>
          <a:p>
            <a:pPr marL="0" indent="0">
              <a:buNone/>
            </a:pPr>
            <a:r>
              <a:rPr lang="pt-BR" dirty="0" smtClean="0"/>
              <a:t>      no SENHOR Deus ponho o meu refúgio,</a:t>
            </a:r>
          </a:p>
          <a:p>
            <a:pPr marL="0" indent="0">
              <a:buNone/>
            </a:pPr>
            <a:r>
              <a:rPr lang="pt-BR" dirty="0" smtClean="0"/>
              <a:t>      para proclamar todos os seus feitos.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57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Simeão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4644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 err="1"/>
              <a:t>Lc</a:t>
            </a:r>
            <a:r>
              <a:rPr lang="pt-BR" b="1" dirty="0"/>
              <a:t> 2.25-30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25 Havia em Jerusalém um homem chamado Simeão</a:t>
            </a:r>
            <a:r>
              <a:rPr lang="pt-BR" dirty="0" smtClean="0"/>
              <a:t>; homem </a:t>
            </a:r>
            <a:r>
              <a:rPr lang="pt-BR" dirty="0"/>
              <a:t>este justo e piedoso que esperava </a:t>
            </a:r>
            <a:r>
              <a:rPr lang="pt-BR" dirty="0" smtClean="0"/>
              <a:t>a consolação </a:t>
            </a:r>
            <a:r>
              <a:rPr lang="pt-BR" dirty="0"/>
              <a:t>de Israel; e o Espírito Santo estava </a:t>
            </a:r>
            <a:r>
              <a:rPr lang="pt-BR" dirty="0" smtClean="0"/>
              <a:t>sobre ele</a:t>
            </a:r>
            <a:r>
              <a:rPr lang="pt-BR" dirty="0"/>
              <a:t>.  26 Revelara-lhe o Espírito Santo que </a:t>
            </a:r>
            <a:r>
              <a:rPr lang="pt-BR" dirty="0" smtClean="0"/>
              <a:t>não passaria </a:t>
            </a:r>
            <a:r>
              <a:rPr lang="pt-BR" dirty="0"/>
              <a:t>pela morte antes de ver o Cristo do Senhor.  27 Movido pelo Espírito, foi ao templo; e, quando os pais trouxeram o menino Jesus para fazerem com ele o que a Lei ordenava,  28 Simeão o tomou nos braços e louvou a Deus, dizendo</a:t>
            </a:r>
            <a:r>
              <a:rPr lang="pt-BR" dirty="0" smtClean="0"/>
              <a:t>: 29 </a:t>
            </a:r>
            <a:r>
              <a:rPr lang="pt-BR" dirty="0"/>
              <a:t>Agora, Senhor, podes despedir em paz o teu servo</a:t>
            </a:r>
            <a:r>
              <a:rPr lang="pt-BR" dirty="0" smtClean="0"/>
              <a:t>, segundo </a:t>
            </a:r>
            <a:r>
              <a:rPr lang="pt-BR" dirty="0"/>
              <a:t>a tua palavra</a:t>
            </a:r>
            <a:r>
              <a:rPr lang="pt-BR" dirty="0" smtClean="0"/>
              <a:t>; 30 </a:t>
            </a:r>
            <a:r>
              <a:rPr lang="pt-BR" dirty="0"/>
              <a:t>porque os meus olhos já viram a tua </a:t>
            </a:r>
            <a:r>
              <a:rPr lang="pt-BR" dirty="0" smtClean="0"/>
              <a:t>salvação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6448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Paulo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2Co </a:t>
            </a:r>
            <a:r>
              <a:rPr lang="pt-BR" b="1" dirty="0" smtClean="0"/>
              <a:t>5.2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2 E, por isso, neste tabernáculo, gememos, aspirando por sermos revestidos da nossa habitação </a:t>
            </a:r>
            <a:r>
              <a:rPr lang="pt-BR" dirty="0" smtClean="0"/>
              <a:t>celestial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99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Paulo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 err="1" smtClean="0"/>
              <a:t>Fp</a:t>
            </a:r>
            <a:r>
              <a:rPr lang="pt-BR" b="1" dirty="0" smtClean="0"/>
              <a:t> </a:t>
            </a:r>
            <a:r>
              <a:rPr lang="pt-BR" b="1" dirty="0"/>
              <a:t>1.19-</a:t>
            </a:r>
            <a:r>
              <a:rPr lang="pt-BR" b="1" dirty="0" smtClean="0"/>
              <a:t>26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19 Porque estou certo de que isto mesmo, pela vossa súplica e pela provisão do Espírito de Jesus Cristo, me redundará em libertação,  20 segundo a minha ardente expectativa e esperança de que em nada serei envergonhado; antes, com toda a ousadia, como sempre, também agora, será Cristo engrandecido no meu corpo, quer pela vida, quer pela morte.  21 Porquanto, para mim, o viver é Cristo, e o morrer é lucro.  22 Entretanto, se o viver na carne traz fruto para o meu trabalho, já não sei o que hei de escolher. </a:t>
            </a:r>
          </a:p>
        </p:txBody>
      </p:sp>
    </p:spTree>
    <p:extLst>
      <p:ext uri="{BB962C8B-B14F-4D97-AF65-F5344CB8AC3E}">
        <p14:creationId xmlns:p14="http://schemas.microsoft.com/office/powerpoint/2010/main" val="117996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O coração de personagens bíblicos</a:t>
            </a:r>
            <a:endParaRPr lang="pt-BR" sz="36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pt-BR" dirty="0"/>
              <a:t>O que estava no coração de alguns personagens bíblicos sobre o céu: </a:t>
            </a:r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Paulo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 err="1" smtClean="0"/>
              <a:t>Fp</a:t>
            </a:r>
            <a:r>
              <a:rPr lang="pt-BR" b="1" dirty="0" smtClean="0"/>
              <a:t> </a:t>
            </a:r>
            <a:r>
              <a:rPr lang="pt-BR" b="1" dirty="0"/>
              <a:t>1.19-</a:t>
            </a:r>
            <a:r>
              <a:rPr lang="pt-BR" b="1" dirty="0" smtClean="0"/>
              <a:t>26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 smtClean="0"/>
              <a:t>23 </a:t>
            </a:r>
            <a:r>
              <a:rPr lang="pt-BR" dirty="0"/>
              <a:t>Ora, de um e outro lado, estou constrangido, tendo o desejo de partir e estar com Cristo, o que é incomparavelmente melhor.  24 Mas, por vossa causa, é mais necessário permanecer na carne.  25 E, convencido disto, estou certo de que ficarei e permanecerei com todos vós, para o vosso progresso e gozo da fé,  26 a fim de que aumente, quanto a mim, o motivo de vos gloriardes em Cristo Jesus, pela minha presença, de novo, convosco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134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Comentários finais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pt-BR" dirty="0" smtClean="0"/>
              <a:t>Não </a:t>
            </a:r>
            <a:r>
              <a:rPr lang="pt-BR" dirty="0"/>
              <a:t>seria morbidez, pensar muito na morte?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2) Ênfase especial em </a:t>
            </a:r>
            <a:r>
              <a:rPr lang="pt-BR" b="1" dirty="0" err="1"/>
              <a:t>Hb</a:t>
            </a:r>
            <a:r>
              <a:rPr lang="pt-BR" b="1" dirty="0"/>
              <a:t> 11.116</a:t>
            </a:r>
            <a:r>
              <a:rPr lang="pt-BR" dirty="0"/>
              <a:t>, sobre os patriarcas.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8269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Comentários finais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err="1" smtClean="0"/>
              <a:t>Hb</a:t>
            </a:r>
            <a:r>
              <a:rPr lang="pt-BR" b="1" dirty="0" smtClean="0"/>
              <a:t> </a:t>
            </a:r>
            <a:r>
              <a:rPr lang="pt-BR" b="1" dirty="0" smtClean="0"/>
              <a:t>11.116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REFERNCIA ERRADA???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5752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4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Jó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4644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Jó 19.23-24, 25-</a:t>
            </a:r>
            <a:r>
              <a:rPr lang="pt-BR" b="1" dirty="0" smtClean="0"/>
              <a:t>27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23 </a:t>
            </a:r>
            <a:r>
              <a:rPr lang="pt-BR" dirty="0"/>
              <a:t>Quem me dera fossem agora escritas as minhas palavras</a:t>
            </a:r>
            <a:r>
              <a:rPr lang="pt-BR" dirty="0" smtClean="0"/>
              <a:t>! Quem </a:t>
            </a:r>
            <a:r>
              <a:rPr lang="pt-BR" dirty="0"/>
              <a:t>me dera fossem gravadas em livro</a:t>
            </a:r>
            <a:r>
              <a:rPr lang="pt-BR" dirty="0" smtClean="0"/>
              <a:t>! 24 Que, com pena de ferro e com chumbo, para sempre fossem esculpidas na rocha! 25 Porque eu sei que o meu Redentor vive e por fim se levantará sobre a terra. 26 Depois, revestido este meu corpo da minha pele, em minha carne verei a Deus. 27 Vê-lo-ei por mim mesmo, os meus olhos o verão, e não outros; de saudade me desfalece o coração dentro de mim.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300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effectLst/>
              </a:rPr>
              <a:t>Os Patriarcas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 err="1"/>
              <a:t>Hb</a:t>
            </a:r>
            <a:r>
              <a:rPr lang="pt-BR" b="1" dirty="0"/>
              <a:t> 11.13-16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13 Todos estes morreram na fé, sem ter obtido as promessas; vendo-as, porém, de longe, e saudando-as, e confessando que eram estrangeiros e peregrinos sobre a terra.  14 Porque os que falam desse modo manifestam estar procurando uma pátria.  15 E, se, na verdade, se lembrassem daquela de onde saíram, teriam oportunidade de voltar.  16 Mas, agora, aspiram a uma pátria superior, isto é, celestial. Por isso, Deus não se envergonha deles, de ser chamado o seu Deus, porquanto lhes preparou uma cidade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7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11</a:t>
            </a:r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/>
              <a:t> 1 No SENHOR me </a:t>
            </a:r>
            <a:r>
              <a:rPr lang="pt-BR" dirty="0" smtClean="0"/>
              <a:t>refugio. Como </a:t>
            </a:r>
            <a:r>
              <a:rPr lang="pt-BR" dirty="0"/>
              <a:t>dizeis, pois, à minha </a:t>
            </a:r>
            <a:r>
              <a:rPr lang="pt-BR" dirty="0" smtClean="0"/>
              <a:t>alma: Foge</a:t>
            </a:r>
            <a:r>
              <a:rPr lang="pt-BR" dirty="0"/>
              <a:t>, como pássaro, para o teu monte</a:t>
            </a:r>
            <a:r>
              <a:rPr lang="pt-BR" dirty="0" smtClean="0"/>
              <a:t>? 2 </a:t>
            </a:r>
            <a:r>
              <a:rPr lang="pt-BR" dirty="0"/>
              <a:t>Porque eis aí os ímpios, armam o arco,</a:t>
            </a:r>
          </a:p>
          <a:p>
            <a:pPr marL="0" indent="0">
              <a:buNone/>
            </a:pPr>
            <a:r>
              <a:rPr lang="pt-BR" dirty="0" smtClean="0"/>
              <a:t>dispõem </a:t>
            </a:r>
            <a:r>
              <a:rPr lang="pt-BR" dirty="0"/>
              <a:t>a sua flecha na </a:t>
            </a:r>
            <a:r>
              <a:rPr lang="pt-BR" dirty="0" err="1"/>
              <a:t>corda</a:t>
            </a:r>
            <a:r>
              <a:rPr lang="pt-BR" dirty="0" err="1" smtClean="0"/>
              <a:t>,para</a:t>
            </a:r>
            <a:r>
              <a:rPr lang="pt-BR" dirty="0"/>
              <a:t>, às ocultas, dispararem contra os retos de coração</a:t>
            </a:r>
            <a:r>
              <a:rPr lang="pt-BR" dirty="0" smtClean="0"/>
              <a:t>. 3 </a:t>
            </a:r>
            <a:r>
              <a:rPr lang="pt-BR" dirty="0"/>
              <a:t>Ora, destruídos os </a:t>
            </a:r>
            <a:r>
              <a:rPr lang="pt-BR" dirty="0" err="1"/>
              <a:t>fundamentos</a:t>
            </a:r>
            <a:r>
              <a:rPr lang="pt-BR" dirty="0" err="1" smtClean="0"/>
              <a:t>,que</a:t>
            </a:r>
            <a:r>
              <a:rPr lang="pt-BR" dirty="0" smtClean="0"/>
              <a:t> </a:t>
            </a:r>
            <a:r>
              <a:rPr lang="pt-BR" dirty="0"/>
              <a:t>poderá fazer o justo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343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3924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11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4 </a:t>
            </a:r>
            <a:r>
              <a:rPr lang="pt-BR" dirty="0"/>
              <a:t>O SENHOR está no seu santo templo</a:t>
            </a:r>
            <a:r>
              <a:rPr lang="pt-BR" dirty="0" smtClean="0"/>
              <a:t>;  </a:t>
            </a:r>
            <a:r>
              <a:rPr lang="pt-BR" dirty="0"/>
              <a:t>nos céus tem o SENHOR seu trono</a:t>
            </a:r>
            <a:r>
              <a:rPr lang="pt-BR" dirty="0" smtClean="0"/>
              <a:t>; </a:t>
            </a:r>
            <a:r>
              <a:rPr lang="pt-BR" dirty="0"/>
              <a:t>os seus olhos estão atentos, as suas pálpebras sondam os filhos dos homens</a:t>
            </a:r>
            <a:r>
              <a:rPr lang="pt-BR" dirty="0" smtClean="0"/>
              <a:t>. </a:t>
            </a:r>
            <a:r>
              <a:rPr lang="pt-BR" dirty="0"/>
              <a:t>5 O SENHOR põe à prova ao justo e ao ímpio</a:t>
            </a:r>
            <a:r>
              <a:rPr lang="pt-BR" dirty="0" smtClean="0"/>
              <a:t>; </a:t>
            </a:r>
            <a:r>
              <a:rPr lang="pt-BR" dirty="0"/>
              <a:t>mas, ao que ama a violência, a sua alma o abomina</a:t>
            </a:r>
            <a:r>
              <a:rPr lang="pt-BR" dirty="0" smtClean="0"/>
              <a:t>. 6 </a:t>
            </a:r>
            <a:r>
              <a:rPr lang="pt-BR" dirty="0"/>
              <a:t>Fará chover sobre os perversos brasas de fogo e enxofre</a:t>
            </a:r>
            <a:r>
              <a:rPr lang="pt-BR" dirty="0" smtClean="0"/>
              <a:t>, e </a:t>
            </a:r>
            <a:r>
              <a:rPr lang="pt-BR" dirty="0"/>
              <a:t>vento abrasador será a parte do seu cálice</a:t>
            </a:r>
            <a:r>
              <a:rPr lang="pt-BR" dirty="0" smtClean="0"/>
              <a:t>. </a:t>
            </a:r>
            <a:r>
              <a:rPr lang="pt-BR" dirty="0"/>
              <a:t>7 Porque o SENHOR é justo, ele ama a justiça</a:t>
            </a:r>
            <a:r>
              <a:rPr lang="pt-BR" dirty="0" smtClean="0"/>
              <a:t>; os </a:t>
            </a:r>
            <a:r>
              <a:rPr lang="pt-BR" dirty="0"/>
              <a:t>retos lhe contemplarão a face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25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556792"/>
            <a:ext cx="8280400" cy="48245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17</a:t>
            </a:r>
            <a:r>
              <a:rPr lang="pt-BR" dirty="0" smtClean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</a:t>
            </a:r>
            <a:r>
              <a:rPr lang="pt-BR" dirty="0"/>
              <a:t>1 Ouve, SENHOR, a causa justa, atende ao meu clamor,</a:t>
            </a:r>
          </a:p>
          <a:p>
            <a:pPr marL="0" indent="0">
              <a:buNone/>
            </a:pPr>
            <a:r>
              <a:rPr lang="pt-BR" dirty="0"/>
              <a:t>      dá ouvidos à minha oração, que procede de lábios não </a:t>
            </a:r>
            <a:r>
              <a:rPr lang="pt-BR" dirty="0" smtClean="0"/>
              <a:t>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fraudulentos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/>
              <a:t>      2 Baixe de tua presença o julgamento a meu respeito;</a:t>
            </a:r>
          </a:p>
          <a:p>
            <a:pPr marL="0" indent="0">
              <a:buNone/>
            </a:pPr>
            <a:r>
              <a:rPr lang="pt-BR" dirty="0"/>
              <a:t>      os teus olhos </a:t>
            </a:r>
            <a:r>
              <a:rPr lang="pt-BR" dirty="0" err="1"/>
              <a:t>vêem</a:t>
            </a:r>
            <a:r>
              <a:rPr lang="pt-BR" dirty="0"/>
              <a:t> com </a:t>
            </a:r>
            <a:r>
              <a:rPr lang="pt-BR" dirty="0" err="1"/>
              <a:t>eqüidade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  3 Sondas-me o coração, de noite me visitas,</a:t>
            </a:r>
          </a:p>
          <a:p>
            <a:pPr marL="0" indent="0">
              <a:buNone/>
            </a:pPr>
            <a:r>
              <a:rPr lang="pt-BR" dirty="0"/>
              <a:t>      provas-me no fogo e </a:t>
            </a:r>
            <a:r>
              <a:rPr lang="pt-BR" dirty="0" err="1"/>
              <a:t>iniqüidade</a:t>
            </a:r>
            <a:r>
              <a:rPr lang="pt-BR" dirty="0"/>
              <a:t> nenhuma encontras em mim;</a:t>
            </a:r>
          </a:p>
          <a:p>
            <a:pPr marL="0" indent="0">
              <a:buNone/>
            </a:pPr>
            <a:r>
              <a:rPr lang="pt-BR" dirty="0"/>
              <a:t>      a minha boca não </a:t>
            </a:r>
            <a:r>
              <a:rPr lang="pt-BR" dirty="0" err="1"/>
              <a:t>transgride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/>
              <a:t>      4 Quanto às ações dos homens, pela palavra dos teus lábios,</a:t>
            </a:r>
          </a:p>
          <a:p>
            <a:pPr marL="0" indent="0">
              <a:buNone/>
            </a:pPr>
            <a:r>
              <a:rPr lang="pt-BR" dirty="0"/>
              <a:t>      eu me tenho guardado dos caminhos do violento.</a:t>
            </a:r>
          </a:p>
          <a:p>
            <a:pPr marL="0" indent="0">
              <a:buNone/>
            </a:pPr>
            <a:r>
              <a:rPr lang="pt-BR" dirty="0"/>
              <a:t>      5 Os meus passos se afizeram às tuas veredas,</a:t>
            </a:r>
          </a:p>
          <a:p>
            <a:pPr marL="0" indent="0">
              <a:buNone/>
            </a:pPr>
            <a:r>
              <a:rPr lang="pt-BR" dirty="0"/>
              <a:t>      os meus pés não resvalaram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659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4644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17</a:t>
            </a:r>
            <a:r>
              <a:rPr lang="pt-BR" dirty="0" smtClean="0"/>
              <a:t> 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  6 Eu te invoco, ó Deus, pois tu me respondes;</a:t>
            </a:r>
          </a:p>
          <a:p>
            <a:pPr marL="0" indent="0">
              <a:buNone/>
            </a:pPr>
            <a:r>
              <a:rPr lang="pt-BR" dirty="0"/>
              <a:t>      inclina-me os ouvidos e acode às minhas palavras.</a:t>
            </a:r>
          </a:p>
          <a:p>
            <a:pPr marL="0" indent="0">
              <a:buNone/>
            </a:pPr>
            <a:r>
              <a:rPr lang="pt-BR" dirty="0"/>
              <a:t>      7 Mostra as maravilhas da tua bondade,</a:t>
            </a:r>
          </a:p>
          <a:p>
            <a:pPr marL="0" indent="0">
              <a:buNone/>
            </a:pPr>
            <a:r>
              <a:rPr lang="pt-BR" dirty="0"/>
              <a:t>      ó Salvador dos que à tua destra buscam refúgio</a:t>
            </a:r>
          </a:p>
          <a:p>
            <a:pPr marL="0" indent="0">
              <a:buNone/>
            </a:pPr>
            <a:r>
              <a:rPr lang="pt-BR" dirty="0"/>
              <a:t>      dos que se levantam contra eles.</a:t>
            </a:r>
          </a:p>
          <a:p>
            <a:pPr marL="0" indent="0">
              <a:buNone/>
            </a:pPr>
            <a:r>
              <a:rPr lang="pt-BR" dirty="0"/>
              <a:t>      8 Guarda-me como a menina dos olhos,</a:t>
            </a:r>
          </a:p>
          <a:p>
            <a:pPr marL="0" indent="0">
              <a:buNone/>
            </a:pPr>
            <a:r>
              <a:rPr lang="pt-BR" dirty="0"/>
              <a:t>      esconde-me à sombra das tuas asas,</a:t>
            </a:r>
          </a:p>
          <a:p>
            <a:pPr marL="0" indent="0">
              <a:buNone/>
            </a:pPr>
            <a:r>
              <a:rPr lang="pt-BR" dirty="0"/>
              <a:t>      9 dos perversos que me oprimem,</a:t>
            </a:r>
          </a:p>
          <a:p>
            <a:pPr marL="0" indent="0">
              <a:buNone/>
            </a:pPr>
            <a:r>
              <a:rPr lang="pt-BR" dirty="0"/>
              <a:t>      inimigos que me assediam de morte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043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556791"/>
            <a:ext cx="8280400" cy="49685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</a:t>
            </a:r>
            <a:r>
              <a:rPr lang="pt-BR" b="1" dirty="0" smtClean="0"/>
              <a:t>17</a:t>
            </a:r>
            <a:r>
              <a:rPr lang="pt-BR" dirty="0" smtClean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</a:t>
            </a:r>
            <a:r>
              <a:rPr lang="pt-BR" dirty="0"/>
              <a:t>10 Insensíveis, cerram o coração</a:t>
            </a:r>
            <a:r>
              <a:rPr lang="pt-BR" dirty="0" smtClean="0"/>
              <a:t>, falam </a:t>
            </a:r>
            <a:r>
              <a:rPr lang="pt-BR" dirty="0"/>
              <a:t>com lábios insolentes;</a:t>
            </a:r>
          </a:p>
          <a:p>
            <a:pPr marL="0" indent="0">
              <a:buNone/>
            </a:pPr>
            <a:r>
              <a:rPr lang="pt-BR" dirty="0"/>
              <a:t>      11 andam agora cercando os nossos passos</a:t>
            </a:r>
          </a:p>
          <a:p>
            <a:pPr marL="0" indent="0">
              <a:buNone/>
            </a:pPr>
            <a:r>
              <a:rPr lang="pt-BR" dirty="0"/>
              <a:t>      e fixam em nós os olhos para nos deitar por terra.</a:t>
            </a:r>
          </a:p>
          <a:p>
            <a:pPr marL="0" indent="0">
              <a:buNone/>
            </a:pPr>
            <a:r>
              <a:rPr lang="pt-BR" dirty="0"/>
              <a:t>      12 Parecem-se com o leão, ávido por sua presa,</a:t>
            </a:r>
          </a:p>
          <a:p>
            <a:pPr marL="0" indent="0">
              <a:buNone/>
            </a:pPr>
            <a:r>
              <a:rPr lang="pt-BR" dirty="0"/>
              <a:t>      ou o leãozinho, que espreita de emboscada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  13 Levanta-te, SENHOR, defronta-os, arrasa-os</a:t>
            </a:r>
            <a:r>
              <a:rPr lang="pt-BR" dirty="0" smtClean="0"/>
              <a:t>; livra </a:t>
            </a:r>
            <a:r>
              <a:rPr lang="pt-BR" dirty="0"/>
              <a:t>do ímpio a </a:t>
            </a:r>
            <a:r>
              <a:rPr lang="pt-BR" dirty="0" smtClean="0"/>
              <a:t> 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minha </a:t>
            </a:r>
            <a:r>
              <a:rPr lang="pt-BR" dirty="0"/>
              <a:t>alma </a:t>
            </a:r>
            <a:r>
              <a:rPr lang="pt-BR" dirty="0" smtClean="0"/>
              <a:t>com </a:t>
            </a:r>
            <a:r>
              <a:rPr lang="pt-BR" dirty="0"/>
              <a:t>a </a:t>
            </a:r>
            <a:r>
              <a:rPr lang="pt-BR" dirty="0" smtClean="0"/>
              <a:t>tua espada,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14 </a:t>
            </a:r>
            <a:r>
              <a:rPr lang="pt-BR" dirty="0"/>
              <a:t>com a tua mão, SENHOR, dos homens mundanos,</a:t>
            </a:r>
          </a:p>
          <a:p>
            <a:pPr marL="0" indent="0">
              <a:buNone/>
            </a:pPr>
            <a:r>
              <a:rPr lang="pt-BR" dirty="0"/>
              <a:t>      cujo quinhão é desta </a:t>
            </a:r>
            <a:r>
              <a:rPr lang="pt-BR" dirty="0" smtClean="0"/>
              <a:t>vida e </a:t>
            </a:r>
            <a:r>
              <a:rPr lang="pt-BR" dirty="0"/>
              <a:t>cujo ventre tu enches dos teus tesouros;</a:t>
            </a:r>
          </a:p>
          <a:p>
            <a:pPr marL="0" indent="0">
              <a:buNone/>
            </a:pPr>
            <a:r>
              <a:rPr lang="pt-BR" dirty="0"/>
              <a:t>      os quais se fartam de </a:t>
            </a:r>
            <a:r>
              <a:rPr lang="pt-BR" dirty="0" smtClean="0"/>
              <a:t>filhos  </a:t>
            </a:r>
            <a:r>
              <a:rPr lang="pt-BR" dirty="0"/>
              <a:t>e o que lhes sobra deixam aos seus </a:t>
            </a:r>
            <a:r>
              <a:rPr lang="pt-BR" dirty="0" smtClean="0"/>
              <a:t>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pequeninos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 smtClean="0"/>
              <a:t>      15 </a:t>
            </a:r>
            <a:r>
              <a:rPr lang="pt-BR" dirty="0"/>
              <a:t>Eu, porém, na justiça contemplarei a tua face;</a:t>
            </a:r>
          </a:p>
          <a:p>
            <a:pPr marL="0" indent="0">
              <a:buNone/>
            </a:pPr>
            <a:r>
              <a:rPr lang="pt-BR" dirty="0"/>
              <a:t>      quando acordar, eu me satisfarei com a tua semelhança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0430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96</TotalTime>
  <Words>1970</Words>
  <Application>Microsoft Macintosh PowerPoint</Application>
  <PresentationFormat>On-screen Show (4:3)</PresentationFormat>
  <Paragraphs>171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Tema do Office</vt:lpstr>
      <vt:lpstr>8ª Conferência Falando de Cristo “Às portas do céu”</vt:lpstr>
      <vt:lpstr>O coração de personagens bíblicos</vt:lpstr>
      <vt:lpstr>Jó</vt:lpstr>
      <vt:lpstr>Os Patriarcas</vt:lpstr>
      <vt:lpstr>Davi</vt:lpstr>
      <vt:lpstr>Davi</vt:lpstr>
      <vt:lpstr>Davi</vt:lpstr>
      <vt:lpstr>Davi</vt:lpstr>
      <vt:lpstr>Davi</vt:lpstr>
      <vt:lpstr>Davi</vt:lpstr>
      <vt:lpstr>Davi</vt:lpstr>
      <vt:lpstr>Asafe</vt:lpstr>
      <vt:lpstr>Asafe</vt:lpstr>
      <vt:lpstr>Asafe</vt:lpstr>
      <vt:lpstr>Asafe</vt:lpstr>
      <vt:lpstr>Asafe</vt:lpstr>
      <vt:lpstr>Simeão</vt:lpstr>
      <vt:lpstr>Paulo</vt:lpstr>
      <vt:lpstr>Paulo</vt:lpstr>
      <vt:lpstr>Paulo</vt:lpstr>
      <vt:lpstr>Comentários finais</vt:lpstr>
      <vt:lpstr>Comentários finais</vt:lpstr>
      <vt:lpstr>Fim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danilo</dc:creator>
  <cp:lastModifiedBy>MauroJr</cp:lastModifiedBy>
  <cp:revision>13</cp:revision>
  <dcterms:created xsi:type="dcterms:W3CDTF">2012-10-25T01:56:39Z</dcterms:created>
  <dcterms:modified xsi:type="dcterms:W3CDTF">2012-10-26T13:35:37Z</dcterms:modified>
</cp:coreProperties>
</file>